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43"/>
  </p:normalViewPr>
  <p:slideViewPr>
    <p:cSldViewPr snapToGrid="0">
      <p:cViewPr varScale="1">
        <p:scale>
          <a:sx n="90" d="100"/>
          <a:sy n="90" d="100"/>
        </p:scale>
        <p:origin x="232" y="5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B5E91-46AB-0260-18C7-D3BA62B73B1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D248FA8-83B4-3C3C-EA4D-3B52D6DDB2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C0D8F7D-0B10-0576-D03F-B0BEAED7F5CF}"/>
              </a:ext>
            </a:extLst>
          </p:cNvPr>
          <p:cNvSpPr>
            <a:spLocks noGrp="1"/>
          </p:cNvSpPr>
          <p:nvPr>
            <p:ph type="dt" sz="half" idx="10"/>
          </p:nvPr>
        </p:nvSpPr>
        <p:spPr/>
        <p:txBody>
          <a:bodyPr/>
          <a:lstStyle/>
          <a:p>
            <a:fld id="{F4724D19-F1BA-054A-93AF-A8C83315050E}" type="datetimeFigureOut">
              <a:rPr lang="en-US" smtClean="0"/>
              <a:t>3/25/23</a:t>
            </a:fld>
            <a:endParaRPr lang="en-US" dirty="0"/>
          </a:p>
        </p:txBody>
      </p:sp>
      <p:sp>
        <p:nvSpPr>
          <p:cNvPr id="5" name="Footer Placeholder 4">
            <a:extLst>
              <a:ext uri="{FF2B5EF4-FFF2-40B4-BE49-F238E27FC236}">
                <a16:creationId xmlns:a16="http://schemas.microsoft.com/office/drawing/2014/main" id="{24724F49-D19A-32A4-5BC9-8EA3D358473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AB0AB74-EBC2-B063-949B-15A34E0CBEE1}"/>
              </a:ext>
            </a:extLst>
          </p:cNvPr>
          <p:cNvSpPr>
            <a:spLocks noGrp="1"/>
          </p:cNvSpPr>
          <p:nvPr>
            <p:ph type="sldNum" sz="quarter" idx="12"/>
          </p:nvPr>
        </p:nvSpPr>
        <p:spPr/>
        <p:txBody>
          <a:bodyPr/>
          <a:lstStyle/>
          <a:p>
            <a:fld id="{E513D280-B0D8-2E4D-A43B-BEFCE5696E3B}" type="slidenum">
              <a:rPr lang="en-US" smtClean="0"/>
              <a:t>‹#›</a:t>
            </a:fld>
            <a:endParaRPr lang="en-US" dirty="0"/>
          </a:p>
        </p:txBody>
      </p:sp>
    </p:spTree>
    <p:extLst>
      <p:ext uri="{BB962C8B-B14F-4D97-AF65-F5344CB8AC3E}">
        <p14:creationId xmlns:p14="http://schemas.microsoft.com/office/powerpoint/2010/main" val="3240432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3E01C-FFE4-DDF0-3989-03BD41AC4E5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266C9DD-CF16-61C7-44B0-614BCDD8FF1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9E8A71-3220-4ADC-64C0-BC843DFA7073}"/>
              </a:ext>
            </a:extLst>
          </p:cNvPr>
          <p:cNvSpPr>
            <a:spLocks noGrp="1"/>
          </p:cNvSpPr>
          <p:nvPr>
            <p:ph type="dt" sz="half" idx="10"/>
          </p:nvPr>
        </p:nvSpPr>
        <p:spPr/>
        <p:txBody>
          <a:bodyPr/>
          <a:lstStyle/>
          <a:p>
            <a:fld id="{F4724D19-F1BA-054A-93AF-A8C83315050E}" type="datetimeFigureOut">
              <a:rPr lang="en-US" smtClean="0"/>
              <a:t>3/25/23</a:t>
            </a:fld>
            <a:endParaRPr lang="en-US" dirty="0"/>
          </a:p>
        </p:txBody>
      </p:sp>
      <p:sp>
        <p:nvSpPr>
          <p:cNvPr id="5" name="Footer Placeholder 4">
            <a:extLst>
              <a:ext uri="{FF2B5EF4-FFF2-40B4-BE49-F238E27FC236}">
                <a16:creationId xmlns:a16="http://schemas.microsoft.com/office/drawing/2014/main" id="{CD5576A7-2952-B8B6-A6B1-5ED498462C5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64524ED-34BF-1D7B-C803-62D451DDF198}"/>
              </a:ext>
            </a:extLst>
          </p:cNvPr>
          <p:cNvSpPr>
            <a:spLocks noGrp="1"/>
          </p:cNvSpPr>
          <p:nvPr>
            <p:ph type="sldNum" sz="quarter" idx="12"/>
          </p:nvPr>
        </p:nvSpPr>
        <p:spPr/>
        <p:txBody>
          <a:bodyPr/>
          <a:lstStyle/>
          <a:p>
            <a:fld id="{E513D280-B0D8-2E4D-A43B-BEFCE5696E3B}" type="slidenum">
              <a:rPr lang="en-US" smtClean="0"/>
              <a:t>‹#›</a:t>
            </a:fld>
            <a:endParaRPr lang="en-US" dirty="0"/>
          </a:p>
        </p:txBody>
      </p:sp>
    </p:spTree>
    <p:extLst>
      <p:ext uri="{BB962C8B-B14F-4D97-AF65-F5344CB8AC3E}">
        <p14:creationId xmlns:p14="http://schemas.microsoft.com/office/powerpoint/2010/main" val="3621780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07A4215-4B95-3F15-AFF3-E15269889E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633A169-86BA-33C4-9774-B50D85E347E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C3BC6F-F3FA-30F0-9914-BBCC7C79881C}"/>
              </a:ext>
            </a:extLst>
          </p:cNvPr>
          <p:cNvSpPr>
            <a:spLocks noGrp="1"/>
          </p:cNvSpPr>
          <p:nvPr>
            <p:ph type="dt" sz="half" idx="10"/>
          </p:nvPr>
        </p:nvSpPr>
        <p:spPr/>
        <p:txBody>
          <a:bodyPr/>
          <a:lstStyle/>
          <a:p>
            <a:fld id="{F4724D19-F1BA-054A-93AF-A8C83315050E}" type="datetimeFigureOut">
              <a:rPr lang="en-US" smtClean="0"/>
              <a:t>3/25/23</a:t>
            </a:fld>
            <a:endParaRPr lang="en-US" dirty="0"/>
          </a:p>
        </p:txBody>
      </p:sp>
      <p:sp>
        <p:nvSpPr>
          <p:cNvPr id="5" name="Footer Placeholder 4">
            <a:extLst>
              <a:ext uri="{FF2B5EF4-FFF2-40B4-BE49-F238E27FC236}">
                <a16:creationId xmlns:a16="http://schemas.microsoft.com/office/drawing/2014/main" id="{FF84C98A-1A47-9292-767B-873184E6553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7029043-8667-9B63-1175-D7FAF2151648}"/>
              </a:ext>
            </a:extLst>
          </p:cNvPr>
          <p:cNvSpPr>
            <a:spLocks noGrp="1"/>
          </p:cNvSpPr>
          <p:nvPr>
            <p:ph type="sldNum" sz="quarter" idx="12"/>
          </p:nvPr>
        </p:nvSpPr>
        <p:spPr/>
        <p:txBody>
          <a:bodyPr/>
          <a:lstStyle/>
          <a:p>
            <a:fld id="{E513D280-B0D8-2E4D-A43B-BEFCE5696E3B}" type="slidenum">
              <a:rPr lang="en-US" smtClean="0"/>
              <a:t>‹#›</a:t>
            </a:fld>
            <a:endParaRPr lang="en-US" dirty="0"/>
          </a:p>
        </p:txBody>
      </p:sp>
    </p:spTree>
    <p:extLst>
      <p:ext uri="{BB962C8B-B14F-4D97-AF65-F5344CB8AC3E}">
        <p14:creationId xmlns:p14="http://schemas.microsoft.com/office/powerpoint/2010/main" val="1858757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650C4-29CC-7D06-A897-77D970B3167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564FE4-9B94-70DB-3333-8458B14397C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6751C8-50CF-0A54-6109-94409567FC98}"/>
              </a:ext>
            </a:extLst>
          </p:cNvPr>
          <p:cNvSpPr>
            <a:spLocks noGrp="1"/>
          </p:cNvSpPr>
          <p:nvPr>
            <p:ph type="dt" sz="half" idx="10"/>
          </p:nvPr>
        </p:nvSpPr>
        <p:spPr/>
        <p:txBody>
          <a:bodyPr/>
          <a:lstStyle/>
          <a:p>
            <a:fld id="{F4724D19-F1BA-054A-93AF-A8C83315050E}" type="datetimeFigureOut">
              <a:rPr lang="en-US" smtClean="0"/>
              <a:t>3/25/23</a:t>
            </a:fld>
            <a:endParaRPr lang="en-US" dirty="0"/>
          </a:p>
        </p:txBody>
      </p:sp>
      <p:sp>
        <p:nvSpPr>
          <p:cNvPr id="5" name="Footer Placeholder 4">
            <a:extLst>
              <a:ext uri="{FF2B5EF4-FFF2-40B4-BE49-F238E27FC236}">
                <a16:creationId xmlns:a16="http://schemas.microsoft.com/office/drawing/2014/main" id="{E6DE8B7A-2CEE-32D9-2EAD-5F41F9972DA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363A2B5-0604-5A6F-EA05-7B8DAB4E5079}"/>
              </a:ext>
            </a:extLst>
          </p:cNvPr>
          <p:cNvSpPr>
            <a:spLocks noGrp="1"/>
          </p:cNvSpPr>
          <p:nvPr>
            <p:ph type="sldNum" sz="quarter" idx="12"/>
          </p:nvPr>
        </p:nvSpPr>
        <p:spPr/>
        <p:txBody>
          <a:bodyPr/>
          <a:lstStyle/>
          <a:p>
            <a:fld id="{E513D280-B0D8-2E4D-A43B-BEFCE5696E3B}" type="slidenum">
              <a:rPr lang="en-US" smtClean="0"/>
              <a:t>‹#›</a:t>
            </a:fld>
            <a:endParaRPr lang="en-US" dirty="0"/>
          </a:p>
        </p:txBody>
      </p:sp>
    </p:spTree>
    <p:extLst>
      <p:ext uri="{BB962C8B-B14F-4D97-AF65-F5344CB8AC3E}">
        <p14:creationId xmlns:p14="http://schemas.microsoft.com/office/powerpoint/2010/main" val="2213721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87902-D30E-4F9F-FE40-A6B44BE71BE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3E2355A-AC70-D96E-6BE5-813DA9C4C7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230CCD0-CC81-F16D-0334-13A90A9A926D}"/>
              </a:ext>
            </a:extLst>
          </p:cNvPr>
          <p:cNvSpPr>
            <a:spLocks noGrp="1"/>
          </p:cNvSpPr>
          <p:nvPr>
            <p:ph type="dt" sz="half" idx="10"/>
          </p:nvPr>
        </p:nvSpPr>
        <p:spPr/>
        <p:txBody>
          <a:bodyPr/>
          <a:lstStyle/>
          <a:p>
            <a:fld id="{F4724D19-F1BA-054A-93AF-A8C83315050E}" type="datetimeFigureOut">
              <a:rPr lang="en-US" smtClean="0"/>
              <a:t>3/25/23</a:t>
            </a:fld>
            <a:endParaRPr lang="en-US" dirty="0"/>
          </a:p>
        </p:txBody>
      </p:sp>
      <p:sp>
        <p:nvSpPr>
          <p:cNvPr id="5" name="Footer Placeholder 4">
            <a:extLst>
              <a:ext uri="{FF2B5EF4-FFF2-40B4-BE49-F238E27FC236}">
                <a16:creationId xmlns:a16="http://schemas.microsoft.com/office/drawing/2014/main" id="{C1932CE9-8851-EE4E-BADA-DFF1E0BFEC3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B804A21-7E19-8DBF-3634-4C02DDA96E02}"/>
              </a:ext>
            </a:extLst>
          </p:cNvPr>
          <p:cNvSpPr>
            <a:spLocks noGrp="1"/>
          </p:cNvSpPr>
          <p:nvPr>
            <p:ph type="sldNum" sz="quarter" idx="12"/>
          </p:nvPr>
        </p:nvSpPr>
        <p:spPr/>
        <p:txBody>
          <a:bodyPr/>
          <a:lstStyle/>
          <a:p>
            <a:fld id="{E513D280-B0D8-2E4D-A43B-BEFCE5696E3B}" type="slidenum">
              <a:rPr lang="en-US" smtClean="0"/>
              <a:t>‹#›</a:t>
            </a:fld>
            <a:endParaRPr lang="en-US" dirty="0"/>
          </a:p>
        </p:txBody>
      </p:sp>
    </p:spTree>
    <p:extLst>
      <p:ext uri="{BB962C8B-B14F-4D97-AF65-F5344CB8AC3E}">
        <p14:creationId xmlns:p14="http://schemas.microsoft.com/office/powerpoint/2010/main" val="4209380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AD473-69E5-838A-A3FF-44284B9B83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66378A-E7D7-F3A3-D289-098E28A1C87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5B59612-CBC5-F052-166F-C601B9BDCDE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8D1C9D5-508B-AD4A-2905-6A59972F0E3F}"/>
              </a:ext>
            </a:extLst>
          </p:cNvPr>
          <p:cNvSpPr>
            <a:spLocks noGrp="1"/>
          </p:cNvSpPr>
          <p:nvPr>
            <p:ph type="dt" sz="half" idx="10"/>
          </p:nvPr>
        </p:nvSpPr>
        <p:spPr/>
        <p:txBody>
          <a:bodyPr/>
          <a:lstStyle/>
          <a:p>
            <a:fld id="{F4724D19-F1BA-054A-93AF-A8C83315050E}" type="datetimeFigureOut">
              <a:rPr lang="en-US" smtClean="0"/>
              <a:t>3/25/23</a:t>
            </a:fld>
            <a:endParaRPr lang="en-US" dirty="0"/>
          </a:p>
        </p:txBody>
      </p:sp>
      <p:sp>
        <p:nvSpPr>
          <p:cNvPr id="6" name="Footer Placeholder 5">
            <a:extLst>
              <a:ext uri="{FF2B5EF4-FFF2-40B4-BE49-F238E27FC236}">
                <a16:creationId xmlns:a16="http://schemas.microsoft.com/office/drawing/2014/main" id="{7AFA51D3-CDBA-E9E7-ED8D-D098DC6F78D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BFEB26E-975F-DE45-B6F0-FEC790D0063F}"/>
              </a:ext>
            </a:extLst>
          </p:cNvPr>
          <p:cNvSpPr>
            <a:spLocks noGrp="1"/>
          </p:cNvSpPr>
          <p:nvPr>
            <p:ph type="sldNum" sz="quarter" idx="12"/>
          </p:nvPr>
        </p:nvSpPr>
        <p:spPr/>
        <p:txBody>
          <a:bodyPr/>
          <a:lstStyle/>
          <a:p>
            <a:fld id="{E513D280-B0D8-2E4D-A43B-BEFCE5696E3B}" type="slidenum">
              <a:rPr lang="en-US" smtClean="0"/>
              <a:t>‹#›</a:t>
            </a:fld>
            <a:endParaRPr lang="en-US" dirty="0"/>
          </a:p>
        </p:txBody>
      </p:sp>
    </p:spTree>
    <p:extLst>
      <p:ext uri="{BB962C8B-B14F-4D97-AF65-F5344CB8AC3E}">
        <p14:creationId xmlns:p14="http://schemas.microsoft.com/office/powerpoint/2010/main" val="4283823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35E32-0F9B-97F0-1A8C-43BAF82647A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378D3E5-8B4D-EB48-51B9-E41E9A864E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437F3DA-4721-9B78-84BF-A65633BF2D4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1C3CCE4-F16D-4B3D-15FD-87B8A521C1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3089E36-0084-D6AF-B3F6-31FD184F264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B0113E0-6F52-AA6B-D59B-ED5E1D3C955E}"/>
              </a:ext>
            </a:extLst>
          </p:cNvPr>
          <p:cNvSpPr>
            <a:spLocks noGrp="1"/>
          </p:cNvSpPr>
          <p:nvPr>
            <p:ph type="dt" sz="half" idx="10"/>
          </p:nvPr>
        </p:nvSpPr>
        <p:spPr/>
        <p:txBody>
          <a:bodyPr/>
          <a:lstStyle/>
          <a:p>
            <a:fld id="{F4724D19-F1BA-054A-93AF-A8C83315050E}" type="datetimeFigureOut">
              <a:rPr lang="en-US" smtClean="0"/>
              <a:t>3/25/23</a:t>
            </a:fld>
            <a:endParaRPr lang="en-US" dirty="0"/>
          </a:p>
        </p:txBody>
      </p:sp>
      <p:sp>
        <p:nvSpPr>
          <p:cNvPr id="8" name="Footer Placeholder 7">
            <a:extLst>
              <a:ext uri="{FF2B5EF4-FFF2-40B4-BE49-F238E27FC236}">
                <a16:creationId xmlns:a16="http://schemas.microsoft.com/office/drawing/2014/main" id="{8E19ACD0-8A18-05AA-08E6-7CD91626977C}"/>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1968DFC-CBB6-5DCD-DE9C-6BC41C07A875}"/>
              </a:ext>
            </a:extLst>
          </p:cNvPr>
          <p:cNvSpPr>
            <a:spLocks noGrp="1"/>
          </p:cNvSpPr>
          <p:nvPr>
            <p:ph type="sldNum" sz="quarter" idx="12"/>
          </p:nvPr>
        </p:nvSpPr>
        <p:spPr/>
        <p:txBody>
          <a:bodyPr/>
          <a:lstStyle/>
          <a:p>
            <a:fld id="{E513D280-B0D8-2E4D-A43B-BEFCE5696E3B}" type="slidenum">
              <a:rPr lang="en-US" smtClean="0"/>
              <a:t>‹#›</a:t>
            </a:fld>
            <a:endParaRPr lang="en-US" dirty="0"/>
          </a:p>
        </p:txBody>
      </p:sp>
    </p:spTree>
    <p:extLst>
      <p:ext uri="{BB962C8B-B14F-4D97-AF65-F5344CB8AC3E}">
        <p14:creationId xmlns:p14="http://schemas.microsoft.com/office/powerpoint/2010/main" val="3500100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0B76E-B55C-BB6A-5A45-5CC737A52F8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22DDCFA-85DD-E26D-5D23-99EF8C30C326}"/>
              </a:ext>
            </a:extLst>
          </p:cNvPr>
          <p:cNvSpPr>
            <a:spLocks noGrp="1"/>
          </p:cNvSpPr>
          <p:nvPr>
            <p:ph type="dt" sz="half" idx="10"/>
          </p:nvPr>
        </p:nvSpPr>
        <p:spPr/>
        <p:txBody>
          <a:bodyPr/>
          <a:lstStyle/>
          <a:p>
            <a:fld id="{F4724D19-F1BA-054A-93AF-A8C83315050E}" type="datetimeFigureOut">
              <a:rPr lang="en-US" smtClean="0"/>
              <a:t>3/25/23</a:t>
            </a:fld>
            <a:endParaRPr lang="en-US" dirty="0"/>
          </a:p>
        </p:txBody>
      </p:sp>
      <p:sp>
        <p:nvSpPr>
          <p:cNvPr id="4" name="Footer Placeholder 3">
            <a:extLst>
              <a:ext uri="{FF2B5EF4-FFF2-40B4-BE49-F238E27FC236}">
                <a16:creationId xmlns:a16="http://schemas.microsoft.com/office/drawing/2014/main" id="{FC7F0990-0D0C-F423-DDD7-7C6320E3DAD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6AC157A4-A862-9B67-73B2-857DC8A74605}"/>
              </a:ext>
            </a:extLst>
          </p:cNvPr>
          <p:cNvSpPr>
            <a:spLocks noGrp="1"/>
          </p:cNvSpPr>
          <p:nvPr>
            <p:ph type="sldNum" sz="quarter" idx="12"/>
          </p:nvPr>
        </p:nvSpPr>
        <p:spPr/>
        <p:txBody>
          <a:bodyPr/>
          <a:lstStyle/>
          <a:p>
            <a:fld id="{E513D280-B0D8-2E4D-A43B-BEFCE5696E3B}" type="slidenum">
              <a:rPr lang="en-US" smtClean="0"/>
              <a:t>‹#›</a:t>
            </a:fld>
            <a:endParaRPr lang="en-US" dirty="0"/>
          </a:p>
        </p:txBody>
      </p:sp>
    </p:spTree>
    <p:extLst>
      <p:ext uri="{BB962C8B-B14F-4D97-AF65-F5344CB8AC3E}">
        <p14:creationId xmlns:p14="http://schemas.microsoft.com/office/powerpoint/2010/main" val="118354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095583-57F7-2CFD-81A3-A7ACEE27FB3C}"/>
              </a:ext>
            </a:extLst>
          </p:cNvPr>
          <p:cNvSpPr>
            <a:spLocks noGrp="1"/>
          </p:cNvSpPr>
          <p:nvPr>
            <p:ph type="dt" sz="half" idx="10"/>
          </p:nvPr>
        </p:nvSpPr>
        <p:spPr/>
        <p:txBody>
          <a:bodyPr/>
          <a:lstStyle/>
          <a:p>
            <a:fld id="{F4724D19-F1BA-054A-93AF-A8C83315050E}" type="datetimeFigureOut">
              <a:rPr lang="en-US" smtClean="0"/>
              <a:t>3/25/23</a:t>
            </a:fld>
            <a:endParaRPr lang="en-US" dirty="0"/>
          </a:p>
        </p:txBody>
      </p:sp>
      <p:sp>
        <p:nvSpPr>
          <p:cNvPr id="3" name="Footer Placeholder 2">
            <a:extLst>
              <a:ext uri="{FF2B5EF4-FFF2-40B4-BE49-F238E27FC236}">
                <a16:creationId xmlns:a16="http://schemas.microsoft.com/office/drawing/2014/main" id="{E4469CDD-D28B-2DAD-180B-AB8B70A33A2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E67458F-758C-75EF-A5CB-EAE4A142138F}"/>
              </a:ext>
            </a:extLst>
          </p:cNvPr>
          <p:cNvSpPr>
            <a:spLocks noGrp="1"/>
          </p:cNvSpPr>
          <p:nvPr>
            <p:ph type="sldNum" sz="quarter" idx="12"/>
          </p:nvPr>
        </p:nvSpPr>
        <p:spPr/>
        <p:txBody>
          <a:bodyPr/>
          <a:lstStyle/>
          <a:p>
            <a:fld id="{E513D280-B0D8-2E4D-A43B-BEFCE5696E3B}" type="slidenum">
              <a:rPr lang="en-US" smtClean="0"/>
              <a:t>‹#›</a:t>
            </a:fld>
            <a:endParaRPr lang="en-US" dirty="0"/>
          </a:p>
        </p:txBody>
      </p:sp>
    </p:spTree>
    <p:extLst>
      <p:ext uri="{BB962C8B-B14F-4D97-AF65-F5344CB8AC3E}">
        <p14:creationId xmlns:p14="http://schemas.microsoft.com/office/powerpoint/2010/main" val="3669026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8EAE2-23AE-B33A-BE48-C8020283CB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5D54BE-319D-F422-CFAC-83441A3EE2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5152726-C308-82DB-80AA-D07D148C1D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B46BFF-DF21-CCA6-E406-FAB12B63F05B}"/>
              </a:ext>
            </a:extLst>
          </p:cNvPr>
          <p:cNvSpPr>
            <a:spLocks noGrp="1"/>
          </p:cNvSpPr>
          <p:nvPr>
            <p:ph type="dt" sz="half" idx="10"/>
          </p:nvPr>
        </p:nvSpPr>
        <p:spPr/>
        <p:txBody>
          <a:bodyPr/>
          <a:lstStyle/>
          <a:p>
            <a:fld id="{F4724D19-F1BA-054A-93AF-A8C83315050E}" type="datetimeFigureOut">
              <a:rPr lang="en-US" smtClean="0"/>
              <a:t>3/25/23</a:t>
            </a:fld>
            <a:endParaRPr lang="en-US" dirty="0"/>
          </a:p>
        </p:txBody>
      </p:sp>
      <p:sp>
        <p:nvSpPr>
          <p:cNvPr id="6" name="Footer Placeholder 5">
            <a:extLst>
              <a:ext uri="{FF2B5EF4-FFF2-40B4-BE49-F238E27FC236}">
                <a16:creationId xmlns:a16="http://schemas.microsoft.com/office/drawing/2014/main" id="{FFCD44F7-1AD2-1769-436B-712BD8719E2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C0DE294-51B9-F8CD-430E-22A98CADC772}"/>
              </a:ext>
            </a:extLst>
          </p:cNvPr>
          <p:cNvSpPr>
            <a:spLocks noGrp="1"/>
          </p:cNvSpPr>
          <p:nvPr>
            <p:ph type="sldNum" sz="quarter" idx="12"/>
          </p:nvPr>
        </p:nvSpPr>
        <p:spPr/>
        <p:txBody>
          <a:bodyPr/>
          <a:lstStyle/>
          <a:p>
            <a:fld id="{E513D280-B0D8-2E4D-A43B-BEFCE5696E3B}" type="slidenum">
              <a:rPr lang="en-US" smtClean="0"/>
              <a:t>‹#›</a:t>
            </a:fld>
            <a:endParaRPr lang="en-US" dirty="0"/>
          </a:p>
        </p:txBody>
      </p:sp>
    </p:spTree>
    <p:extLst>
      <p:ext uri="{BB962C8B-B14F-4D97-AF65-F5344CB8AC3E}">
        <p14:creationId xmlns:p14="http://schemas.microsoft.com/office/powerpoint/2010/main" val="3687404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0D314-C82C-D351-48CA-97D078DB04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0CFAF69-E9FC-76C9-1333-6787BF630C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F123AA55-6E95-B303-1477-4144775A16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C4D23B-7ED8-7728-693F-AED130E71AB8}"/>
              </a:ext>
            </a:extLst>
          </p:cNvPr>
          <p:cNvSpPr>
            <a:spLocks noGrp="1"/>
          </p:cNvSpPr>
          <p:nvPr>
            <p:ph type="dt" sz="half" idx="10"/>
          </p:nvPr>
        </p:nvSpPr>
        <p:spPr/>
        <p:txBody>
          <a:bodyPr/>
          <a:lstStyle/>
          <a:p>
            <a:fld id="{F4724D19-F1BA-054A-93AF-A8C83315050E}" type="datetimeFigureOut">
              <a:rPr lang="en-US" smtClean="0"/>
              <a:t>3/25/23</a:t>
            </a:fld>
            <a:endParaRPr lang="en-US" dirty="0"/>
          </a:p>
        </p:txBody>
      </p:sp>
      <p:sp>
        <p:nvSpPr>
          <p:cNvPr id="6" name="Footer Placeholder 5">
            <a:extLst>
              <a:ext uri="{FF2B5EF4-FFF2-40B4-BE49-F238E27FC236}">
                <a16:creationId xmlns:a16="http://schemas.microsoft.com/office/drawing/2014/main" id="{608907FC-4223-CA8B-B61C-5DBF04A8308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6BB694A-3D65-93C3-A138-C045F48C7795}"/>
              </a:ext>
            </a:extLst>
          </p:cNvPr>
          <p:cNvSpPr>
            <a:spLocks noGrp="1"/>
          </p:cNvSpPr>
          <p:nvPr>
            <p:ph type="sldNum" sz="quarter" idx="12"/>
          </p:nvPr>
        </p:nvSpPr>
        <p:spPr/>
        <p:txBody>
          <a:bodyPr/>
          <a:lstStyle/>
          <a:p>
            <a:fld id="{E513D280-B0D8-2E4D-A43B-BEFCE5696E3B}" type="slidenum">
              <a:rPr lang="en-US" smtClean="0"/>
              <a:t>‹#›</a:t>
            </a:fld>
            <a:endParaRPr lang="en-US" dirty="0"/>
          </a:p>
        </p:txBody>
      </p:sp>
    </p:spTree>
    <p:extLst>
      <p:ext uri="{BB962C8B-B14F-4D97-AF65-F5344CB8AC3E}">
        <p14:creationId xmlns:p14="http://schemas.microsoft.com/office/powerpoint/2010/main" val="1980737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1EFB5E-6BC8-459E-11E5-E4D20306D8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92CF209-7366-C764-D2B5-0C7C016F6D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0030FE-02A7-790F-08BE-ABE360A7C3B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724D19-F1BA-054A-93AF-A8C83315050E}" type="datetimeFigureOut">
              <a:rPr lang="en-US" smtClean="0"/>
              <a:t>3/25/23</a:t>
            </a:fld>
            <a:endParaRPr lang="en-US" dirty="0"/>
          </a:p>
        </p:txBody>
      </p:sp>
      <p:sp>
        <p:nvSpPr>
          <p:cNvPr id="5" name="Footer Placeholder 4">
            <a:extLst>
              <a:ext uri="{FF2B5EF4-FFF2-40B4-BE49-F238E27FC236}">
                <a16:creationId xmlns:a16="http://schemas.microsoft.com/office/drawing/2014/main" id="{73C687EA-6EDE-A341-BBA2-EF9E4BA563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1A541E90-317B-BECF-2880-7A4E66B75D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13D280-B0D8-2E4D-A43B-BEFCE5696E3B}" type="slidenum">
              <a:rPr lang="en-US" smtClean="0"/>
              <a:t>‹#›</a:t>
            </a:fld>
            <a:endParaRPr lang="en-US" dirty="0"/>
          </a:p>
        </p:txBody>
      </p:sp>
    </p:spTree>
    <p:extLst>
      <p:ext uri="{BB962C8B-B14F-4D97-AF65-F5344CB8AC3E}">
        <p14:creationId xmlns:p14="http://schemas.microsoft.com/office/powerpoint/2010/main" val="15492422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7513806-E7C0-6A4C-807B-435FF4FB8DF2}"/>
              </a:ext>
            </a:extLst>
          </p:cNvPr>
          <p:cNvSpPr>
            <a:spLocks noGrp="1"/>
          </p:cNvSpPr>
          <p:nvPr>
            <p:ph type="ctrTitle"/>
          </p:nvPr>
        </p:nvSpPr>
        <p:spPr>
          <a:xfrm>
            <a:off x="785813" y="800100"/>
            <a:ext cx="10558461" cy="5222747"/>
          </a:xfrm>
        </p:spPr>
        <p:txBody>
          <a:bodyPr>
            <a:normAutofit/>
          </a:bodyPr>
          <a:lstStyle/>
          <a:p>
            <a:pPr rtl="0">
              <a:spcBef>
                <a:spcPts val="0"/>
              </a:spcBef>
              <a:spcAft>
                <a:spcPts val="0"/>
              </a:spcAft>
            </a:pPr>
            <a:r>
              <a:rPr lang="en-US" sz="1800" b="1" i="0" u="none" strike="noStrike" dirty="0">
                <a:solidFill>
                  <a:srgbClr val="515151"/>
                </a:solidFill>
                <a:effectLst/>
                <a:latin typeface="Arial" panose="020B0604020202020204" pitchFamily="34" charset="0"/>
              </a:rPr>
              <a:t>The HOW Companies, Inc. (“</a:t>
            </a:r>
            <a:r>
              <a:rPr lang="en-US" sz="1800" b="1" i="0" u="none" strike="noStrike" dirty="0" err="1">
                <a:solidFill>
                  <a:srgbClr val="515151"/>
                </a:solidFill>
                <a:effectLst/>
                <a:latin typeface="Arial" panose="020B0604020202020204" pitchFamily="34" charset="0"/>
              </a:rPr>
              <a:t>TheHowMarketingCompany</a:t>
            </a:r>
            <a:r>
              <a:rPr lang="en-US" sz="1800" b="1" i="0" u="none" strike="noStrike" dirty="0">
                <a:solidFill>
                  <a:srgbClr val="515151"/>
                </a:solidFill>
                <a:effectLst/>
                <a:latin typeface="Arial" panose="020B0604020202020204" pitchFamily="34" charset="0"/>
              </a:rPr>
              <a:t>”) can not and does not make any guarantees about your ability to get results or earn any money with our ideas, information, tools, or strategies. What we can guarantee is your satisfaction with our services. We give you a 10-day 100% satisfaction guarantee on the products we sell, so if you are not happy for any reason with the quality of our training, just ask for your money back. You should know that all products and services by our company are for educational and informational purposes only. Nothing on this page, any of our websites, or any of our content or curriculum is a promise or guarantee of results or future earnings, and we do not offer any legal, medical, tax or other professional advice. Any financial numbers referenced here or on any of our sites are illustrative of concepts only and should not be considered average earnings, exact earnings, or promises for actual or future performance. Use caution and always consult your accountant, lawyer or professional advisor before acting on this or any information related to a lifestyle change or your business or finances. You alone are responsible and accountable for your decisions, actions and results in life, and by your registration here you agree not to attempt to hold us liable for your decisions, actions or results, at any time, under any circumstance.</a:t>
            </a:r>
            <a:br>
              <a:rPr lang="en-US" sz="800" b="0" i="0" u="none" strike="noStrike" dirty="0">
                <a:solidFill>
                  <a:srgbClr val="000000"/>
                </a:solidFill>
                <a:effectLst/>
              </a:rPr>
            </a:br>
            <a:br>
              <a:rPr lang="en-US" sz="800" dirty="0"/>
            </a:br>
            <a:br>
              <a:rPr lang="en-US" sz="800" dirty="0"/>
            </a:br>
            <a:endParaRPr lang="en-US" sz="1200" dirty="0"/>
          </a:p>
        </p:txBody>
      </p:sp>
    </p:spTree>
    <p:extLst>
      <p:ext uri="{BB962C8B-B14F-4D97-AF65-F5344CB8AC3E}">
        <p14:creationId xmlns:p14="http://schemas.microsoft.com/office/powerpoint/2010/main" val="28510262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264</Words>
  <Application>Microsoft Macintosh PowerPoint</Application>
  <PresentationFormat>Widescreen</PresentationFormat>
  <Paragraphs>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The HOW Companies, Inc. (“TheHowMarketingCompany”) can not and does not make any guarantees about your ability to get results or earn any money with our ideas, information, tools, or strategies. What we can guarantee is your satisfaction with our services. We give you a 10-day 100% satisfaction guarantee on the products we sell, so if you are not happy for any reason with the quality of our training, just ask for your money back. You should know that all products and services by our company are for educational and informational purposes only. Nothing on this page, any of our websites, or any of our content or curriculum is a promise or guarantee of results or future earnings, and we do not offer any legal, medical, tax or other professional advice. Any financial numbers referenced here or on any of our sites are illustrative of concepts only and should not be considered average earnings, exact earnings, or promises for actual or future performance. Use caution and always consult your accountant, lawyer or professional advisor before acting on this or any information related to a lifestyle change or your business or finances. You alone are responsible and accountable for your decisions, actions and results in life, and by your registration here you agree not to attempt to hold us liable for your decisions, actions or results, at any time, under any circumstance.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HOW Companies, Inc. (“TheHowMarketingCompany”) can not and does not make any guarantees about your ability to get results or earn any money with our ideas, information, tools, or strategies. What we can guarantee is your satisfaction with our services. We give you a 10-day 100% satisfaction guarantee on the products we sell, so if you are not happy for any reason with the quality of our training, just ask for your money back. You should know that all products and services by our company are for educational and informational purposes only. Nothing on this page, any of our websites, or any of our content or curriculum is a promise or guarantee of results or future earnings, and we do not offer any legal, medical, tax or other professional advice. Any financial numbers referenced here or on any of our sites are illustrative of concepts only and should not be considered average earnings, exact earnings, or promises for actual or future performance. Use caution and always consult your accountant, lawyer or professional advisor before acting on this or any information related to a lifestyle change or your business or finances. You alone are responsible and accountable for your decisions, actions and results in life, and by your registration here you agree not to attempt to hold us liable for your decisions, actions or results, at any time, under any circumstance.   </dc:title>
  <dc:creator>Kelly Jahner-Byrne</dc:creator>
  <cp:lastModifiedBy>Kelly Jahner-Byrne</cp:lastModifiedBy>
  <cp:revision>1</cp:revision>
  <dcterms:created xsi:type="dcterms:W3CDTF">2023-03-25T19:09:55Z</dcterms:created>
  <dcterms:modified xsi:type="dcterms:W3CDTF">2023-03-25T19:13:11Z</dcterms:modified>
</cp:coreProperties>
</file>